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2"/>
  </p:notesMasterIdLst>
  <p:sldIdLst>
    <p:sldId id="290" r:id="rId3"/>
    <p:sldId id="295" r:id="rId4"/>
    <p:sldId id="293" r:id="rId5"/>
    <p:sldId id="256" r:id="rId6"/>
    <p:sldId id="294" r:id="rId7"/>
    <p:sldId id="258" r:id="rId8"/>
    <p:sldId id="266" r:id="rId9"/>
    <p:sldId id="267" r:id="rId10"/>
    <p:sldId id="264" r:id="rId11"/>
  </p:sldIdLst>
  <p:sldSz cx="12192000" cy="9144000"/>
  <p:notesSz cx="7019925" cy="9305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725645-DE60-4773-B2A0-54B3461EBD22}" v="908" dt="2023-02-15T23:57:44.3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48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 Dries" userId="a07b2b2a-9289-4bc5-9861-a83a3b62dbc8" providerId="ADAL" clId="{57725645-DE60-4773-B2A0-54B3461EBD22}"/>
    <pc:docChg chg="undo custSel delSld modSld modMainMaster">
      <pc:chgData name="Chris Dries" userId="a07b2b2a-9289-4bc5-9861-a83a3b62dbc8" providerId="ADAL" clId="{57725645-DE60-4773-B2A0-54B3461EBD22}" dt="2023-02-15T23:57:44.309" v="1035" actId="20577"/>
      <pc:docMkLst>
        <pc:docMk/>
      </pc:docMkLst>
      <pc:sldChg chg="modSp mod modAnim">
        <pc:chgData name="Chris Dries" userId="a07b2b2a-9289-4bc5-9861-a83a3b62dbc8" providerId="ADAL" clId="{57725645-DE60-4773-B2A0-54B3461EBD22}" dt="2023-02-15T23:13:28.395" v="778" actId="20577"/>
        <pc:sldMkLst>
          <pc:docMk/>
          <pc:sldMk cId="1437560950" sldId="258"/>
        </pc:sldMkLst>
        <pc:spChg chg="mod">
          <ac:chgData name="Chris Dries" userId="a07b2b2a-9289-4bc5-9861-a83a3b62dbc8" providerId="ADAL" clId="{57725645-DE60-4773-B2A0-54B3461EBD22}" dt="2023-02-15T23:13:28.395" v="778" actId="20577"/>
          <ac:spMkLst>
            <pc:docMk/>
            <pc:sldMk cId="1437560950" sldId="258"/>
            <ac:spMk id="3" creationId="{00000000-0000-0000-0000-000000000000}"/>
          </ac:spMkLst>
        </pc:spChg>
      </pc:sldChg>
      <pc:sldChg chg="modSp mod modAnim">
        <pc:chgData name="Chris Dries" userId="a07b2b2a-9289-4bc5-9861-a83a3b62dbc8" providerId="ADAL" clId="{57725645-DE60-4773-B2A0-54B3461EBD22}" dt="2023-02-15T23:57:44.309" v="1035" actId="20577"/>
        <pc:sldMkLst>
          <pc:docMk/>
          <pc:sldMk cId="613819004" sldId="264"/>
        </pc:sldMkLst>
        <pc:spChg chg="mod">
          <ac:chgData name="Chris Dries" userId="a07b2b2a-9289-4bc5-9861-a83a3b62dbc8" providerId="ADAL" clId="{57725645-DE60-4773-B2A0-54B3461EBD22}" dt="2023-02-15T23:57:44.309" v="1035" actId="20577"/>
          <ac:spMkLst>
            <pc:docMk/>
            <pc:sldMk cId="613819004" sldId="264"/>
            <ac:spMk id="3" creationId="{00000000-0000-0000-0000-000000000000}"/>
          </ac:spMkLst>
        </pc:spChg>
      </pc:sldChg>
      <pc:sldChg chg="del">
        <pc:chgData name="Chris Dries" userId="a07b2b2a-9289-4bc5-9861-a83a3b62dbc8" providerId="ADAL" clId="{57725645-DE60-4773-B2A0-54B3461EBD22}" dt="2023-02-15T23:02:19.467" v="2" actId="47"/>
        <pc:sldMkLst>
          <pc:docMk/>
          <pc:sldMk cId="3247188331" sldId="268"/>
        </pc:sldMkLst>
      </pc:sldChg>
      <pc:sldChg chg="del">
        <pc:chgData name="Chris Dries" userId="a07b2b2a-9289-4bc5-9861-a83a3b62dbc8" providerId="ADAL" clId="{57725645-DE60-4773-B2A0-54B3461EBD22}" dt="2023-02-15T23:41:04.498" v="1006" actId="2696"/>
        <pc:sldMkLst>
          <pc:docMk/>
          <pc:sldMk cId="1729282713" sldId="272"/>
        </pc:sldMkLst>
      </pc:sldChg>
      <pc:sldChg chg="modSp mod setBg">
        <pc:chgData name="Chris Dries" userId="a07b2b2a-9289-4bc5-9861-a83a3b62dbc8" providerId="ADAL" clId="{57725645-DE60-4773-B2A0-54B3461EBD22}" dt="2023-02-15T23:23:17.183" v="999"/>
        <pc:sldMkLst>
          <pc:docMk/>
          <pc:sldMk cId="2927088856" sldId="290"/>
        </pc:sldMkLst>
        <pc:spChg chg="mod">
          <ac:chgData name="Chris Dries" userId="a07b2b2a-9289-4bc5-9861-a83a3b62dbc8" providerId="ADAL" clId="{57725645-DE60-4773-B2A0-54B3461EBD22}" dt="2023-02-12T23:55:31.252" v="1" actId="20577"/>
          <ac:spMkLst>
            <pc:docMk/>
            <pc:sldMk cId="2927088856" sldId="290"/>
            <ac:spMk id="3" creationId="{00000000-0000-0000-0000-000000000000}"/>
          </ac:spMkLst>
        </pc:spChg>
      </pc:sldChg>
      <pc:sldChg chg="modSp mod">
        <pc:chgData name="Chris Dries" userId="a07b2b2a-9289-4bc5-9861-a83a3b62dbc8" providerId="ADAL" clId="{57725645-DE60-4773-B2A0-54B3461EBD22}" dt="2023-02-15T23:23:36.512" v="1002" actId="1076"/>
        <pc:sldMkLst>
          <pc:docMk/>
          <pc:sldMk cId="235619192" sldId="293"/>
        </pc:sldMkLst>
        <pc:spChg chg="mod">
          <ac:chgData name="Chris Dries" userId="a07b2b2a-9289-4bc5-9861-a83a3b62dbc8" providerId="ADAL" clId="{57725645-DE60-4773-B2A0-54B3461EBD22}" dt="2023-02-15T23:23:36.512" v="1002" actId="1076"/>
          <ac:spMkLst>
            <pc:docMk/>
            <pc:sldMk cId="235619192" sldId="293"/>
            <ac:spMk id="3" creationId="{00000000-0000-0000-0000-000000000000}"/>
          </ac:spMkLst>
        </pc:spChg>
      </pc:sldChg>
      <pc:sldChg chg="modSp mod modAnim">
        <pc:chgData name="Chris Dries" userId="a07b2b2a-9289-4bc5-9861-a83a3b62dbc8" providerId="ADAL" clId="{57725645-DE60-4773-B2A0-54B3461EBD22}" dt="2023-02-15T23:40:50.140" v="1005"/>
        <pc:sldMkLst>
          <pc:docMk/>
          <pc:sldMk cId="762047924" sldId="295"/>
        </pc:sldMkLst>
        <pc:spChg chg="mod">
          <ac:chgData name="Chris Dries" userId="a07b2b2a-9289-4bc5-9861-a83a3b62dbc8" providerId="ADAL" clId="{57725645-DE60-4773-B2A0-54B3461EBD22}" dt="2023-02-15T23:12:07.383" v="677" actId="6549"/>
          <ac:spMkLst>
            <pc:docMk/>
            <pc:sldMk cId="762047924" sldId="295"/>
            <ac:spMk id="3" creationId="{00000000-0000-0000-0000-000000000000}"/>
          </ac:spMkLst>
        </pc:spChg>
      </pc:sldChg>
      <pc:sldMasterChg chg="setBg modSldLayout">
        <pc:chgData name="Chris Dries" userId="a07b2b2a-9289-4bc5-9861-a83a3b62dbc8" providerId="ADAL" clId="{57725645-DE60-4773-B2A0-54B3461EBD22}" dt="2023-02-15T23:23:17.183" v="999"/>
        <pc:sldMasterMkLst>
          <pc:docMk/>
          <pc:sldMasterMk cId="1015888875" sldId="2147483684"/>
        </pc:sldMasterMkLst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2590162006" sldId="2147483685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2807298749" sldId="2147483686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2307626182" sldId="2147483687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137781216" sldId="2147483688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1028015905" sldId="2147483689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3935255687" sldId="2147483690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2656037241" sldId="2147483691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1850899521" sldId="2147483692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3086798815" sldId="2147483693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3382584756" sldId="2147483694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1015888875" sldId="2147483684"/>
            <pc:sldLayoutMk cId="1397755505" sldId="2147483695"/>
          </pc:sldLayoutMkLst>
        </pc:sldLayoutChg>
      </pc:sldMasterChg>
      <pc:sldMasterChg chg="setBg modSldLayout">
        <pc:chgData name="Chris Dries" userId="a07b2b2a-9289-4bc5-9861-a83a3b62dbc8" providerId="ADAL" clId="{57725645-DE60-4773-B2A0-54B3461EBD22}" dt="2023-02-15T23:23:17.183" v="999"/>
        <pc:sldMasterMkLst>
          <pc:docMk/>
          <pc:sldMasterMk cId="922715538" sldId="2147483696"/>
        </pc:sldMasterMkLst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1319969058" sldId="2147483697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1297721272" sldId="2147483698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1472546537" sldId="2147483699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854660639" sldId="2147483700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54193346" sldId="2147483701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1147933384" sldId="2147483702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2704505051" sldId="2147483703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297931232" sldId="2147483704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1812309617" sldId="2147483705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3612654645" sldId="2147483706"/>
          </pc:sldLayoutMkLst>
        </pc:sldLayoutChg>
        <pc:sldLayoutChg chg="setBg">
          <pc:chgData name="Chris Dries" userId="a07b2b2a-9289-4bc5-9861-a83a3b62dbc8" providerId="ADAL" clId="{57725645-DE60-4773-B2A0-54B3461EBD22}" dt="2023-02-15T23:23:17.183" v="999"/>
          <pc:sldLayoutMkLst>
            <pc:docMk/>
            <pc:sldMasterMk cId="922715538" sldId="2147483696"/>
            <pc:sldLayoutMk cId="1473096481" sldId="2147483707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65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6688" y="0"/>
            <a:ext cx="304165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17A92C-E0B6-4F2B-AA9C-18BCB1E33C82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7638" y="1163638"/>
            <a:ext cx="4184650" cy="3140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8338"/>
            <a:ext cx="5616575" cy="36639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9200"/>
            <a:ext cx="304165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6688" y="8839200"/>
            <a:ext cx="304165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011B48-0F5B-47F4-B7C7-2162ED99F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715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840569"/>
            <a:ext cx="10363200" cy="1960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181600"/>
            <a:ext cx="85344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0B68A-41C7-4A04-8847-4C68EA2D70A9}" type="datetime1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162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B4865-A90C-4C42-9B12-7ABE9B10B486}" type="datetime1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29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5875867"/>
            <a:ext cx="10363200" cy="1816100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875621"/>
            <a:ext cx="10363200" cy="2000249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608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1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82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430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803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646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25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861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93658-235A-4FC6-8C97-8E0C9134A322}" type="datetime1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626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33604"/>
            <a:ext cx="5384800" cy="6034617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133604"/>
            <a:ext cx="5384800" cy="6034617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0B629-AAEC-474C-9495-968C3F69DCE9}" type="datetime1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81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3" y="2046817"/>
            <a:ext cx="5386917" cy="853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8" indent="0">
              <a:buNone/>
              <a:defRPr sz="2667" b="1"/>
            </a:lvl2pPr>
            <a:lvl3pPr marL="1219215" indent="0">
              <a:buNone/>
              <a:defRPr sz="2400" b="1"/>
            </a:lvl3pPr>
            <a:lvl4pPr marL="1828823" indent="0">
              <a:buNone/>
              <a:defRPr sz="2133" b="1"/>
            </a:lvl4pPr>
            <a:lvl5pPr marL="2438430" indent="0">
              <a:buNone/>
              <a:defRPr sz="2133" b="1"/>
            </a:lvl5pPr>
            <a:lvl6pPr marL="3048038" indent="0">
              <a:buNone/>
              <a:defRPr sz="2133" b="1"/>
            </a:lvl6pPr>
            <a:lvl7pPr marL="3657646" indent="0">
              <a:buNone/>
              <a:defRPr sz="2133" b="1"/>
            </a:lvl7pPr>
            <a:lvl8pPr marL="4267253" indent="0">
              <a:buNone/>
              <a:defRPr sz="2133" b="1"/>
            </a:lvl8pPr>
            <a:lvl9pPr marL="4876861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3" y="2899833"/>
            <a:ext cx="5386917" cy="5268384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2046817"/>
            <a:ext cx="5389033" cy="853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8" indent="0">
              <a:buNone/>
              <a:defRPr sz="2667" b="1"/>
            </a:lvl2pPr>
            <a:lvl3pPr marL="1219215" indent="0">
              <a:buNone/>
              <a:defRPr sz="2400" b="1"/>
            </a:lvl3pPr>
            <a:lvl4pPr marL="1828823" indent="0">
              <a:buNone/>
              <a:defRPr sz="2133" b="1"/>
            </a:lvl4pPr>
            <a:lvl5pPr marL="2438430" indent="0">
              <a:buNone/>
              <a:defRPr sz="2133" b="1"/>
            </a:lvl5pPr>
            <a:lvl6pPr marL="3048038" indent="0">
              <a:buNone/>
              <a:defRPr sz="2133" b="1"/>
            </a:lvl6pPr>
            <a:lvl7pPr marL="3657646" indent="0">
              <a:buNone/>
              <a:defRPr sz="2133" b="1"/>
            </a:lvl7pPr>
            <a:lvl8pPr marL="4267253" indent="0">
              <a:buNone/>
              <a:defRPr sz="2133" b="1"/>
            </a:lvl8pPr>
            <a:lvl9pPr marL="4876861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899833"/>
            <a:ext cx="5389033" cy="5268384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A0294-688C-40F3-9A25-ECEAE96A41F5}" type="datetime1">
              <a:rPr lang="en-US" smtClean="0"/>
              <a:t>2/15/2023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015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97963-55E3-44A2-AF01-CB5AC171ADB0}" type="datetime1">
              <a:rPr lang="en-US" smtClean="0"/>
              <a:t>2/15/2023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5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0ABF8-C39B-457C-B0FD-75A97FE462F7}" type="datetime1">
              <a:rPr lang="en-US" smtClean="0"/>
              <a:t>2/15/2023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37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364067"/>
            <a:ext cx="4011084" cy="1549400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364070"/>
            <a:ext cx="6815668" cy="7804151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913470"/>
            <a:ext cx="4011084" cy="6254751"/>
          </a:xfrm>
        </p:spPr>
        <p:txBody>
          <a:bodyPr/>
          <a:lstStyle>
            <a:lvl1pPr marL="0" indent="0">
              <a:buNone/>
              <a:defRPr sz="1867"/>
            </a:lvl1pPr>
            <a:lvl2pPr marL="609608" indent="0">
              <a:buNone/>
              <a:defRPr sz="1600"/>
            </a:lvl2pPr>
            <a:lvl3pPr marL="1219215" indent="0">
              <a:buNone/>
              <a:defRPr sz="1333"/>
            </a:lvl3pPr>
            <a:lvl4pPr marL="1828823" indent="0">
              <a:buNone/>
              <a:defRPr sz="1200"/>
            </a:lvl4pPr>
            <a:lvl5pPr marL="2438430" indent="0">
              <a:buNone/>
              <a:defRPr sz="1200"/>
            </a:lvl5pPr>
            <a:lvl6pPr marL="3048038" indent="0">
              <a:buNone/>
              <a:defRPr sz="1200"/>
            </a:lvl6pPr>
            <a:lvl7pPr marL="3657646" indent="0">
              <a:buNone/>
              <a:defRPr sz="1200"/>
            </a:lvl7pPr>
            <a:lvl8pPr marL="4267253" indent="0">
              <a:buNone/>
              <a:defRPr sz="1200"/>
            </a:lvl8pPr>
            <a:lvl9pPr marL="4876861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C59E6-BD66-447E-8679-B58F6E60A92A}" type="datetime1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99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6400803"/>
            <a:ext cx="7315200" cy="7556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817033"/>
            <a:ext cx="7315200" cy="5486400"/>
          </a:xfrm>
        </p:spPr>
        <p:txBody>
          <a:bodyPr/>
          <a:lstStyle>
            <a:lvl1pPr marL="0" indent="0">
              <a:buNone/>
              <a:defRPr sz="4267"/>
            </a:lvl1pPr>
            <a:lvl2pPr marL="609608" indent="0">
              <a:buNone/>
              <a:defRPr sz="3733"/>
            </a:lvl2pPr>
            <a:lvl3pPr marL="1219215" indent="0">
              <a:buNone/>
              <a:defRPr sz="3200"/>
            </a:lvl3pPr>
            <a:lvl4pPr marL="1828823" indent="0">
              <a:buNone/>
              <a:defRPr sz="2667"/>
            </a:lvl4pPr>
            <a:lvl5pPr marL="2438430" indent="0">
              <a:buNone/>
              <a:defRPr sz="2667"/>
            </a:lvl5pPr>
            <a:lvl6pPr marL="3048038" indent="0">
              <a:buNone/>
              <a:defRPr sz="2667"/>
            </a:lvl6pPr>
            <a:lvl7pPr marL="3657646" indent="0">
              <a:buNone/>
              <a:defRPr sz="2667"/>
            </a:lvl7pPr>
            <a:lvl8pPr marL="4267253" indent="0">
              <a:buNone/>
              <a:defRPr sz="2667"/>
            </a:lvl8pPr>
            <a:lvl9pPr marL="4876861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7156454"/>
            <a:ext cx="7315200" cy="1073149"/>
          </a:xfrm>
        </p:spPr>
        <p:txBody>
          <a:bodyPr/>
          <a:lstStyle>
            <a:lvl1pPr marL="0" indent="0">
              <a:buNone/>
              <a:defRPr sz="1867"/>
            </a:lvl1pPr>
            <a:lvl2pPr marL="609608" indent="0">
              <a:buNone/>
              <a:defRPr sz="1600"/>
            </a:lvl2pPr>
            <a:lvl3pPr marL="1219215" indent="0">
              <a:buNone/>
              <a:defRPr sz="1333"/>
            </a:lvl3pPr>
            <a:lvl4pPr marL="1828823" indent="0">
              <a:buNone/>
              <a:defRPr sz="1200"/>
            </a:lvl4pPr>
            <a:lvl5pPr marL="2438430" indent="0">
              <a:buNone/>
              <a:defRPr sz="1200"/>
            </a:lvl5pPr>
            <a:lvl6pPr marL="3048038" indent="0">
              <a:buNone/>
              <a:defRPr sz="1200"/>
            </a:lvl6pPr>
            <a:lvl7pPr marL="3657646" indent="0">
              <a:buNone/>
              <a:defRPr sz="1200"/>
            </a:lvl7pPr>
            <a:lvl8pPr marL="4267253" indent="0">
              <a:buNone/>
              <a:defRPr sz="1200"/>
            </a:lvl8pPr>
            <a:lvl9pPr marL="4876861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05C92-52EA-44D4-A665-C0F279020C8E}" type="datetime1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98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F6A28-17B4-491C-A11F-648F289B1F5A}" type="datetime1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4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6188"/>
            <a:ext cx="274320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66188"/>
            <a:ext cx="802640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83A1-421F-419D-9E21-A8C779B54948}" type="datetime1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755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496484"/>
            <a:ext cx="103632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02717"/>
            <a:ext cx="9144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96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21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2279653"/>
            <a:ext cx="105156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6119286"/>
            <a:ext cx="105156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546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434167"/>
            <a:ext cx="518160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434167"/>
            <a:ext cx="518160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660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86836"/>
            <a:ext cx="10515600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2241551"/>
            <a:ext cx="515778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3340100"/>
            <a:ext cx="5157787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2241551"/>
            <a:ext cx="5183188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3340100"/>
            <a:ext cx="5183188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33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933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5050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09600"/>
            <a:ext cx="3932237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316569"/>
            <a:ext cx="61722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743200"/>
            <a:ext cx="3932237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31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09600"/>
            <a:ext cx="3932237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316569"/>
            <a:ext cx="61722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743200"/>
            <a:ext cx="3932237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3096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654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86834"/>
            <a:ext cx="2628900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86834"/>
            <a:ext cx="7734300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9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"/>
            <a:lum/>
          </a:blip>
          <a:srcRect/>
          <a:stretch>
            <a:fillRect l="15000" t="10000" r="15000"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66184"/>
            <a:ext cx="109728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33604"/>
            <a:ext cx="109728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8475137"/>
            <a:ext cx="284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843E2-3724-4303-BD89-8B9B125A6985}" type="datetime1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8475137"/>
            <a:ext cx="3860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8475137"/>
            <a:ext cx="284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51E46-C460-4AAA-AD46-4653549233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888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121921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6" indent="-457206" algn="l" defTabSz="1219215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613" indent="-381006" algn="l" defTabSz="1219215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4019" indent="-304804" algn="l" defTabSz="121921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27" indent="-304804" algn="l" defTabSz="1219215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234" indent="-304804" algn="l" defTabSz="1219215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842" indent="-304804" algn="l" defTabSz="1219215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450" indent="-304804" algn="l" defTabSz="1219215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2057" indent="-304804" algn="l" defTabSz="1219215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665" indent="-304804" algn="l" defTabSz="1219215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8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15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23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30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38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46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53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61" algn="l" defTabSz="121921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"/>
            <a:lum/>
          </a:blip>
          <a:srcRect/>
          <a:stretch>
            <a:fillRect l="15000" t="10000" r="15000"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6836"/>
            <a:ext cx="105156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434167"/>
            <a:ext cx="105156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8475136"/>
            <a:ext cx="2743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43BE2-CC1A-42CB-B39D-4FBFBE325F97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8475136"/>
            <a:ext cx="411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8475136"/>
            <a:ext cx="2743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3966F-F05E-4A88-B6F7-C6CF4A389C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715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217698"/>
            <a:ext cx="10363200" cy="3905319"/>
          </a:xfrm>
        </p:spPr>
        <p:txBody>
          <a:bodyPr/>
          <a:lstStyle/>
          <a:p>
            <a:r>
              <a:rPr lang="en-US" dirty="0"/>
              <a:t>MLAX Coaches Handbook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6113158"/>
            <a:ext cx="9144000" cy="2793780"/>
          </a:xfrm>
        </p:spPr>
        <p:txBody>
          <a:bodyPr/>
          <a:lstStyle/>
          <a:p>
            <a:r>
              <a:rPr lang="en-US" dirty="0"/>
              <a:t>Spring 2023</a:t>
            </a:r>
          </a:p>
        </p:txBody>
      </p:sp>
    </p:spTree>
    <p:extLst>
      <p:ext uri="{BB962C8B-B14F-4D97-AF65-F5344CB8AC3E}">
        <p14:creationId xmlns:p14="http://schemas.microsoft.com/office/powerpoint/2010/main" val="2927088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08000"/>
            <a:ext cx="10972800" cy="1524000"/>
          </a:xfrm>
        </p:spPr>
        <p:txBody>
          <a:bodyPr>
            <a:normAutofit/>
          </a:bodyPr>
          <a:lstStyle/>
          <a:p>
            <a:r>
              <a:rPr lang="en-US" u="sng" dirty="0"/>
              <a:t>MLAX Key Principals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7298" y="2032000"/>
            <a:ext cx="8557403" cy="648610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4000" b="1" u="sng" dirty="0"/>
              <a:t>League Level</a:t>
            </a:r>
            <a:endParaRPr lang="en-US" sz="4000" dirty="0"/>
          </a:p>
          <a:p>
            <a:pPr lvl="0"/>
            <a:r>
              <a:rPr lang="en-US" sz="4000" dirty="0"/>
              <a:t>Organized within all Functions of Running a League</a:t>
            </a:r>
          </a:p>
          <a:p>
            <a:pPr lvl="0"/>
            <a:r>
              <a:rPr lang="en-US" sz="4000" dirty="0"/>
              <a:t>High Level of Transparency &amp; Communication with Coaches, Players, and Parents</a:t>
            </a:r>
          </a:p>
          <a:p>
            <a:endParaRPr lang="en-US" sz="4000" dirty="0"/>
          </a:p>
          <a:p>
            <a:pPr marL="0" indent="0">
              <a:buNone/>
            </a:pPr>
            <a:r>
              <a:rPr lang="en-US" sz="4000" b="1" u="sng" dirty="0"/>
              <a:t>Team Level</a:t>
            </a:r>
            <a:endParaRPr lang="en-US" sz="4000" dirty="0"/>
          </a:p>
          <a:p>
            <a:pPr lvl="0"/>
            <a:r>
              <a:rPr lang="en-US" sz="4000" dirty="0"/>
              <a:t>POSITIVE and High-Quality Coaching</a:t>
            </a:r>
          </a:p>
          <a:p>
            <a:r>
              <a:rPr lang="en-US" sz="4000" dirty="0"/>
              <a:t>Appropriate Team Size</a:t>
            </a:r>
          </a:p>
          <a:p>
            <a:r>
              <a:rPr lang="en-US" sz="4000" dirty="0"/>
              <a:t>Multiple Coaches per Team</a:t>
            </a:r>
          </a:p>
          <a:p>
            <a:pPr lvl="0"/>
            <a:r>
              <a:rPr lang="en-US" sz="4000" dirty="0"/>
              <a:t>Coaching Resources for Knowledge Development</a:t>
            </a:r>
          </a:p>
          <a:p>
            <a:endParaRPr lang="en-US" sz="4000" dirty="0"/>
          </a:p>
          <a:p>
            <a:pPr marL="0" indent="0">
              <a:buNone/>
            </a:pPr>
            <a:r>
              <a:rPr lang="en-US" sz="4000" b="1" u="sng" dirty="0"/>
              <a:t>Player Level</a:t>
            </a:r>
            <a:endParaRPr lang="en-US" sz="4000" dirty="0"/>
          </a:p>
          <a:p>
            <a:r>
              <a:rPr lang="en-US" sz="4000" dirty="0"/>
              <a:t>Safe Experience in all Situations</a:t>
            </a:r>
          </a:p>
          <a:p>
            <a:r>
              <a:rPr lang="en-US" sz="4000" dirty="0"/>
              <a:t>Equal (or equitable) playing time</a:t>
            </a:r>
          </a:p>
          <a:p>
            <a:pPr lvl="0"/>
            <a:r>
              <a:rPr lang="en-US" sz="4000" dirty="0"/>
              <a:t>Positive Experience regardless of Win/Loss Record</a:t>
            </a:r>
          </a:p>
          <a:p>
            <a:pPr lvl="0"/>
            <a:r>
              <a:rPr lang="en-US" sz="4000" dirty="0"/>
              <a:t>Variety of Positions</a:t>
            </a:r>
          </a:p>
          <a:p>
            <a:endParaRPr lang="en-US" sz="3733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215"/>
            <a:fld id="{20C51E46-C460-4AAA-AD46-46535492337F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215"/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204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08000"/>
            <a:ext cx="10972800" cy="1524000"/>
          </a:xfrm>
        </p:spPr>
        <p:txBody>
          <a:bodyPr>
            <a:normAutofit fontScale="90000"/>
          </a:bodyPr>
          <a:lstStyle/>
          <a:p>
            <a:r>
              <a:rPr lang="en-US" u="sng" dirty="0"/>
              <a:t>What is Success for Youth Lacrosse?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1062" y="2235199"/>
            <a:ext cx="10429875" cy="6080125"/>
          </a:xfrm>
        </p:spPr>
        <p:txBody>
          <a:bodyPr>
            <a:normAutofit fontScale="85000" lnSpcReduction="10000"/>
          </a:bodyPr>
          <a:lstStyle/>
          <a:p>
            <a:r>
              <a:rPr lang="en-US" sz="3733" dirty="0"/>
              <a:t>Having a better team of players at the end of the season versus the beginning of the season, relative to your competition.</a:t>
            </a:r>
          </a:p>
          <a:p>
            <a:pPr marL="0" indent="0">
              <a:buNone/>
            </a:pPr>
            <a:endParaRPr lang="en-US" sz="3733" dirty="0"/>
          </a:p>
          <a:p>
            <a:r>
              <a:rPr lang="en-US" sz="3733" dirty="0"/>
              <a:t>Don’t stress about where you start, what matters is where you end up.</a:t>
            </a:r>
            <a:br>
              <a:rPr lang="en-US" sz="3733" dirty="0"/>
            </a:br>
            <a:endParaRPr lang="en-US" sz="3733" dirty="0"/>
          </a:p>
          <a:p>
            <a:r>
              <a:rPr lang="en-US" sz="3733" dirty="0"/>
              <a:t>The wide spectrum of skills on a Lacrosse team NEVER goes away, you just have to learn to deal with it.</a:t>
            </a:r>
          </a:p>
          <a:p>
            <a:endParaRPr lang="en-US" sz="3733" dirty="0"/>
          </a:p>
          <a:p>
            <a:r>
              <a:rPr lang="en-US" sz="3733" dirty="0"/>
              <a:t>Don’t rely on 1-2 players to do everything.  Coach every player so that everyone contributes to the team.</a:t>
            </a:r>
          </a:p>
          <a:p>
            <a:endParaRPr lang="en-US" sz="3733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215"/>
            <a:fld id="{20C51E46-C460-4AAA-AD46-46535492337F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215"/>
              <a:t>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61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219202"/>
            <a:ext cx="10363200" cy="1190624"/>
          </a:xfrm>
        </p:spPr>
        <p:txBody>
          <a:bodyPr/>
          <a:lstStyle/>
          <a:p>
            <a:r>
              <a:rPr lang="en-US" dirty="0"/>
              <a:t>The Will to Win is Worthless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759200"/>
            <a:ext cx="8534400" cy="2336800"/>
          </a:xfrm>
        </p:spPr>
        <p:txBody>
          <a:bodyPr>
            <a:normAutofit/>
          </a:bodyPr>
          <a:lstStyle/>
          <a:p>
            <a:r>
              <a:rPr lang="en-US" sz="5867" dirty="0">
                <a:solidFill>
                  <a:srgbClr val="03DFFD"/>
                </a:solidFill>
              </a:rPr>
              <a:t>The Will to PREPARE to Win is Everything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98501" y="7010400"/>
            <a:ext cx="7416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That’s great…..how do you do it?</a:t>
            </a:r>
          </a:p>
        </p:txBody>
      </p:sp>
    </p:spTree>
    <p:extLst>
      <p:ext uri="{BB962C8B-B14F-4D97-AF65-F5344CB8AC3E}">
        <p14:creationId xmlns:p14="http://schemas.microsoft.com/office/powerpoint/2010/main" val="148405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How do you achieve Success?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0708" y="2196568"/>
            <a:ext cx="4368800" cy="101600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867" dirty="0">
                <a:solidFill>
                  <a:srgbClr val="0070C0"/>
                </a:solidFill>
              </a:rPr>
              <a:t>ORGANIZED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53840" y="5359248"/>
            <a:ext cx="3657600" cy="995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215"/>
            <a:r>
              <a:rPr lang="en-US" sz="5867" dirty="0">
                <a:solidFill>
                  <a:srgbClr val="0070C0"/>
                </a:solidFill>
                <a:latin typeface="Calibri"/>
              </a:rPr>
              <a:t>POSITIVE</a:t>
            </a:r>
          </a:p>
        </p:txBody>
      </p:sp>
      <p:cxnSp>
        <p:nvCxnSpPr>
          <p:cNvPr id="18" name="Curved Connector 17"/>
          <p:cNvCxnSpPr>
            <a:stCxn id="3" idx="3"/>
            <a:endCxn id="16" idx="3"/>
          </p:cNvCxnSpPr>
          <p:nvPr/>
        </p:nvCxnSpPr>
        <p:spPr>
          <a:xfrm flipH="1">
            <a:off x="7711440" y="2704569"/>
            <a:ext cx="318068" cy="3152284"/>
          </a:xfrm>
          <a:prstGeom prst="curvedConnector3">
            <a:avLst>
              <a:gd name="adj1" fmla="val -362551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Curved Connector 22"/>
          <p:cNvCxnSpPr>
            <a:stCxn id="16" idx="1"/>
            <a:endCxn id="3" idx="1"/>
          </p:cNvCxnSpPr>
          <p:nvPr/>
        </p:nvCxnSpPr>
        <p:spPr>
          <a:xfrm rot="10800000">
            <a:off x="3660708" y="2704569"/>
            <a:ext cx="393132" cy="3152284"/>
          </a:xfrm>
          <a:prstGeom prst="curvedConnector3">
            <a:avLst>
              <a:gd name="adj1" fmla="val 414001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24000" y="6892062"/>
            <a:ext cx="955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215"/>
            <a:r>
              <a:rPr lang="en-US" sz="3200" i="1" dirty="0">
                <a:solidFill>
                  <a:prstClr val="black"/>
                </a:solidFill>
                <a:latin typeface="Calibri"/>
              </a:rPr>
              <a:t>Give yourself (and your team) a chance to be successful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215"/>
            <a:fld id="{20C51E46-C460-4AAA-AD46-46535492337F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215"/>
              <a:t>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2994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6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Key Focus Areas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7920" y="2377864"/>
            <a:ext cx="10090209" cy="5226232"/>
          </a:xfrm>
        </p:spPr>
        <p:txBody>
          <a:bodyPr>
            <a:normAutofit fontScale="85000" lnSpcReduction="20000"/>
          </a:bodyPr>
          <a:lstStyle/>
          <a:p>
            <a:pPr marL="685809" indent="-685809">
              <a:lnSpc>
                <a:spcPct val="150000"/>
              </a:lnSpc>
              <a:buFont typeface="+mj-lt"/>
              <a:buAutoNum type="arabicPeriod"/>
            </a:pPr>
            <a:r>
              <a:rPr lang="en-US" sz="3733" dirty="0"/>
              <a:t>Run a highly organized, fast-paced practice.</a:t>
            </a:r>
          </a:p>
          <a:p>
            <a:pPr marL="685809" indent="-685809">
              <a:lnSpc>
                <a:spcPct val="150000"/>
              </a:lnSpc>
              <a:buFont typeface="+mj-lt"/>
              <a:buAutoNum type="arabicPeriod"/>
            </a:pPr>
            <a:r>
              <a:rPr lang="en-US" sz="3733" dirty="0"/>
              <a:t>Praise small accomplishments constantly, resist the urge to constantly correct players.</a:t>
            </a:r>
          </a:p>
          <a:p>
            <a:pPr marL="685809" indent="-685809">
              <a:lnSpc>
                <a:spcPct val="150000"/>
              </a:lnSpc>
              <a:buFont typeface="+mj-lt"/>
              <a:buAutoNum type="arabicPeriod"/>
            </a:pPr>
            <a:r>
              <a:rPr lang="en-US" sz="3733" dirty="0"/>
              <a:t>Get all players as many touches on the ball as possible during practice.</a:t>
            </a:r>
          </a:p>
          <a:p>
            <a:pPr marL="685809" indent="-685809">
              <a:lnSpc>
                <a:spcPct val="150000"/>
              </a:lnSpc>
              <a:buFont typeface="+mj-lt"/>
              <a:buAutoNum type="arabicPeriod"/>
            </a:pPr>
            <a:r>
              <a:rPr lang="en-US" sz="3733" dirty="0"/>
              <a:t>No standing around, always moving.</a:t>
            </a:r>
          </a:p>
          <a:p>
            <a:pPr marL="685809" indent="-685809">
              <a:lnSpc>
                <a:spcPct val="150000"/>
              </a:lnSpc>
              <a:buFont typeface="+mj-lt"/>
              <a:buAutoNum type="arabicPeriod"/>
            </a:pPr>
            <a:r>
              <a:rPr lang="en-US" sz="3733" dirty="0"/>
              <a:t>Play ALL players during drills, scrimmages, and games.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215"/>
            <a:fld id="{20C51E46-C460-4AAA-AD46-46535492337F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215"/>
              <a:t>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756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1860550" y="2037715"/>
            <a:ext cx="8117840" cy="6431280"/>
          </a:xfrm>
          <a:prstGeom prst="triangle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2795270" y="7000111"/>
            <a:ext cx="61874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cxnSpLocks/>
          </p:cNvCxnSpPr>
          <p:nvPr/>
        </p:nvCxnSpPr>
        <p:spPr>
          <a:xfrm>
            <a:off x="3760470" y="5463422"/>
            <a:ext cx="4257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cxnSpLocks/>
          </p:cNvCxnSpPr>
          <p:nvPr/>
        </p:nvCxnSpPr>
        <p:spPr>
          <a:xfrm>
            <a:off x="4697952" y="3961971"/>
            <a:ext cx="24430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352815" y="5915716"/>
            <a:ext cx="5243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Fundamentals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97871" y="7411388"/>
            <a:ext cx="5243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Culture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57823" y="4400036"/>
            <a:ext cx="2523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Lax IQ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97952" y="2717061"/>
            <a:ext cx="25232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Team</a:t>
            </a:r>
          </a:p>
          <a:p>
            <a:pPr algn="ctr"/>
            <a:r>
              <a:rPr lang="en-US" sz="3200" dirty="0"/>
              <a:t>System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174AC2-949E-4AA3-8DD1-817B08C79C8F}"/>
              </a:ext>
            </a:extLst>
          </p:cNvPr>
          <p:cNvSpPr txBox="1"/>
          <p:nvPr/>
        </p:nvSpPr>
        <p:spPr>
          <a:xfrm>
            <a:off x="838205" y="542782"/>
            <a:ext cx="10596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u="sng" dirty="0"/>
              <a:t>Build Your Team From the Ground Up</a:t>
            </a:r>
          </a:p>
        </p:txBody>
      </p:sp>
    </p:spTree>
    <p:extLst>
      <p:ext uri="{BB962C8B-B14F-4D97-AF65-F5344CB8AC3E}">
        <p14:creationId xmlns:p14="http://schemas.microsoft.com/office/powerpoint/2010/main" val="2481011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1667742" y="1577540"/>
            <a:ext cx="9169976" cy="6968983"/>
          </a:xfrm>
          <a:prstGeom prst="triangle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2825898" y="6759568"/>
            <a:ext cx="68376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cxnSpLocks/>
          </p:cNvCxnSpPr>
          <p:nvPr/>
        </p:nvCxnSpPr>
        <p:spPr>
          <a:xfrm>
            <a:off x="4062845" y="4952224"/>
            <a:ext cx="439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cxnSpLocks/>
          </p:cNvCxnSpPr>
          <p:nvPr/>
        </p:nvCxnSpPr>
        <p:spPr>
          <a:xfrm>
            <a:off x="5081155" y="3350559"/>
            <a:ext cx="23379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396" y="222718"/>
            <a:ext cx="10549821" cy="646331"/>
          </a:xfrm>
          <a:noFill/>
        </p:spPr>
        <p:txBody>
          <a:bodyPr wrap="square" rtlCol="0">
            <a:spAutoFit/>
          </a:bodyPr>
          <a:lstStyle/>
          <a:p>
            <a:pPr marL="0" indent="0" algn="ctr" defTabSz="457200">
              <a:buNone/>
            </a:pPr>
            <a:r>
              <a:rPr lang="en-US" sz="4000" u="sng" dirty="0"/>
              <a:t>Build Your Team From the Ground Up - Examples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DA68DF-019B-4805-8A73-13114573B30A}"/>
              </a:ext>
            </a:extLst>
          </p:cNvPr>
          <p:cNvSpPr txBox="1"/>
          <p:nvPr/>
        </p:nvSpPr>
        <p:spPr>
          <a:xfrm>
            <a:off x="5081155" y="2241951"/>
            <a:ext cx="234314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2000" u="sng" dirty="0"/>
              <a:t>Team</a:t>
            </a:r>
          </a:p>
          <a:p>
            <a:pPr marL="0" indent="0" algn="ctr">
              <a:buNone/>
            </a:pPr>
            <a:r>
              <a:rPr lang="en-US" sz="1400" dirty="0"/>
              <a:t>Team Offense/Defense</a:t>
            </a:r>
          </a:p>
          <a:p>
            <a:pPr marL="0" indent="0" algn="ctr">
              <a:buNone/>
            </a:pPr>
            <a:r>
              <a:rPr lang="en-US" sz="1400" dirty="0"/>
              <a:t>Man Up/Man Down</a:t>
            </a:r>
          </a:p>
          <a:p>
            <a:pPr marL="0" indent="0" algn="ctr">
              <a:buNone/>
            </a:pPr>
            <a:r>
              <a:rPr lang="en-US" sz="1400" dirty="0"/>
              <a:t>Fast Break/Clears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AECB03-8184-4D71-8892-3B0553DCF682}"/>
              </a:ext>
            </a:extLst>
          </p:cNvPr>
          <p:cNvSpPr txBox="1"/>
          <p:nvPr/>
        </p:nvSpPr>
        <p:spPr>
          <a:xfrm>
            <a:off x="3582855" y="5157903"/>
            <a:ext cx="53237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2000" u="sng" dirty="0"/>
              <a:t>Fundamentals</a:t>
            </a:r>
          </a:p>
          <a:p>
            <a:pPr marL="0" indent="0" algn="ctr">
              <a:buNone/>
            </a:pPr>
            <a:r>
              <a:rPr lang="en-US" sz="1400" dirty="0"/>
              <a:t>Pass &amp; catch</a:t>
            </a:r>
          </a:p>
          <a:p>
            <a:pPr marL="0" indent="0" algn="ctr">
              <a:buNone/>
            </a:pPr>
            <a:r>
              <a:rPr lang="en-US" sz="1400" dirty="0"/>
              <a:t>Fake &amp; dodge</a:t>
            </a:r>
          </a:p>
          <a:p>
            <a:pPr marL="0" indent="0" algn="ctr">
              <a:buNone/>
            </a:pPr>
            <a:r>
              <a:rPr lang="en-US" sz="1400" dirty="0"/>
              <a:t>Shooting:  finish, off the dodge, time &amp; room</a:t>
            </a:r>
          </a:p>
          <a:p>
            <a:pPr marL="0" indent="0" algn="ctr">
              <a:buNone/>
            </a:pPr>
            <a:r>
              <a:rPr lang="en-US" sz="1400" dirty="0"/>
              <a:t>Solid positioning on defense</a:t>
            </a:r>
          </a:p>
          <a:p>
            <a:endParaRPr lang="en-US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25FDFC-08AC-4ADB-96F3-F2AE4C94B4D3}"/>
              </a:ext>
            </a:extLst>
          </p:cNvPr>
          <p:cNvSpPr txBox="1"/>
          <p:nvPr/>
        </p:nvSpPr>
        <p:spPr>
          <a:xfrm>
            <a:off x="4042927" y="7310440"/>
            <a:ext cx="4106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2000" u="sng" dirty="0"/>
              <a:t>Team Culture</a:t>
            </a:r>
          </a:p>
          <a:p>
            <a:pPr marL="0" indent="0" algn="ctr">
              <a:buNone/>
            </a:pPr>
            <a:r>
              <a:rPr lang="en-US" sz="1400" dirty="0"/>
              <a:t>Fun, Respect, Playtime, Team, Attitude</a:t>
            </a:r>
          </a:p>
          <a:p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6A6F1F-BF40-462D-A248-8EDD0C168A04}"/>
              </a:ext>
            </a:extLst>
          </p:cNvPr>
          <p:cNvSpPr txBox="1"/>
          <p:nvPr/>
        </p:nvSpPr>
        <p:spPr>
          <a:xfrm>
            <a:off x="3558886" y="3534347"/>
            <a:ext cx="538768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2000" u="sng" dirty="0"/>
              <a:t>Lax IQ</a:t>
            </a:r>
          </a:p>
          <a:p>
            <a:pPr marL="0" indent="0" algn="ctr">
              <a:buNone/>
            </a:pPr>
            <a:r>
              <a:rPr lang="en-US" sz="1400" dirty="0"/>
              <a:t>Find open space &amp; balance the field</a:t>
            </a:r>
          </a:p>
          <a:p>
            <a:pPr marL="0" indent="0" algn="ctr">
              <a:buNone/>
            </a:pPr>
            <a:r>
              <a:rPr lang="en-US" sz="1400" dirty="0"/>
              <a:t>Dodge to draw the slide</a:t>
            </a:r>
          </a:p>
          <a:p>
            <a:pPr marL="0" indent="0" algn="ctr">
              <a:buNone/>
            </a:pPr>
            <a:r>
              <a:rPr lang="en-US" sz="1400" dirty="0"/>
              <a:t>On-ball &amp; off-ball picks</a:t>
            </a:r>
          </a:p>
          <a:p>
            <a:pPr algn="ctr"/>
            <a:r>
              <a:rPr lang="en-US" sz="1400" dirty="0"/>
              <a:t>2v1, 3v2, 4v3, 5v4 small sided drills will build Lax IQ</a:t>
            </a:r>
          </a:p>
        </p:txBody>
      </p:sp>
    </p:spTree>
    <p:extLst>
      <p:ext uri="{BB962C8B-B14F-4D97-AF65-F5344CB8AC3E}">
        <p14:creationId xmlns:p14="http://schemas.microsoft.com/office/powerpoint/2010/main" val="4103465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86837"/>
            <a:ext cx="10515600" cy="1494364"/>
          </a:xfrm>
        </p:spPr>
        <p:txBody>
          <a:bodyPr/>
          <a:lstStyle/>
          <a:p>
            <a:pPr algn="ctr"/>
            <a:r>
              <a:rPr lang="en-US" b="1" u="sng" dirty="0"/>
              <a:t>Sample Practice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u="sng" dirty="0"/>
              <a:t>Fundamentals (30 min)</a:t>
            </a:r>
          </a:p>
          <a:p>
            <a:pPr lvl="1"/>
            <a:r>
              <a:rPr lang="en-US" sz="2800" dirty="0"/>
              <a:t>Ball Drills</a:t>
            </a:r>
          </a:p>
          <a:p>
            <a:pPr lvl="1"/>
            <a:r>
              <a:rPr lang="en-US" sz="2800" dirty="0"/>
              <a:t>Ball Movement Drills (Weave, Star, Sharks </a:t>
            </a:r>
            <a:r>
              <a:rPr lang="en-US" sz="2800"/>
              <a:t>&amp; Minnows)</a:t>
            </a:r>
            <a:endParaRPr lang="en-US" sz="2800" dirty="0"/>
          </a:p>
          <a:p>
            <a:r>
              <a:rPr lang="en-US" sz="2800" u="sng" dirty="0"/>
              <a:t>Lax IQ (30 min)</a:t>
            </a:r>
          </a:p>
          <a:p>
            <a:pPr lvl="1"/>
            <a:r>
              <a:rPr lang="en-US" sz="2800" dirty="0"/>
              <a:t>Real game situations with small groups to maximize touches</a:t>
            </a:r>
          </a:p>
          <a:p>
            <a:pPr lvl="1"/>
            <a:r>
              <a:rPr lang="en-US" sz="2800" dirty="0"/>
              <a:t>Multiple Coaches:  Drill stations</a:t>
            </a:r>
          </a:p>
          <a:p>
            <a:pPr lvl="1"/>
            <a:r>
              <a:rPr lang="en-US" sz="2800" dirty="0"/>
              <a:t>Single Coach:  Numbers, West Genny, or 4v3 Continuous</a:t>
            </a:r>
          </a:p>
          <a:p>
            <a:r>
              <a:rPr lang="en-US" sz="2800" u="sng" dirty="0"/>
              <a:t>Team Play (30 Min)</a:t>
            </a:r>
          </a:p>
          <a:p>
            <a:pPr lvl="1"/>
            <a:r>
              <a:rPr lang="en-US" sz="2800" dirty="0"/>
              <a:t>6v6 half field</a:t>
            </a:r>
          </a:p>
          <a:p>
            <a:pPr lvl="1"/>
            <a:r>
              <a:rPr lang="en-US" sz="2800" dirty="0"/>
              <a:t>Fast break, man-up/man-down, clears</a:t>
            </a:r>
          </a:p>
          <a:p>
            <a:pPr lvl="1"/>
            <a:r>
              <a:rPr lang="en-US" sz="2800" dirty="0"/>
              <a:t>Full Field Scrimmage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1381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1114</TotalTime>
  <Words>442</Words>
  <Application>Microsoft Office PowerPoint</Application>
  <PresentationFormat>Custom</PresentationFormat>
  <Paragraphs>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1_Office Theme</vt:lpstr>
      <vt:lpstr>Office Theme</vt:lpstr>
      <vt:lpstr>MLAX Coaches Handbook</vt:lpstr>
      <vt:lpstr>MLAX Key Principals</vt:lpstr>
      <vt:lpstr>What is Success for Youth Lacrosse?</vt:lpstr>
      <vt:lpstr>The Will to Win is Worthless</vt:lpstr>
      <vt:lpstr>How do you achieve Success?</vt:lpstr>
      <vt:lpstr>Key Focus Areas</vt:lpstr>
      <vt:lpstr>PowerPoint Presentation</vt:lpstr>
      <vt:lpstr>PowerPoint Presentation</vt:lpstr>
      <vt:lpstr>Sample Practice Structure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Dries</dc:creator>
  <cp:lastModifiedBy>Chris Dries</cp:lastModifiedBy>
  <cp:revision>90</cp:revision>
  <cp:lastPrinted>2019-02-05T02:35:46Z</cp:lastPrinted>
  <dcterms:created xsi:type="dcterms:W3CDTF">2017-07-25T00:18:20Z</dcterms:created>
  <dcterms:modified xsi:type="dcterms:W3CDTF">2023-02-15T23:57:49Z</dcterms:modified>
</cp:coreProperties>
</file>